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328" r:id="rId5"/>
    <p:sldId id="327" r:id="rId6"/>
    <p:sldId id="329" r:id="rId7"/>
    <p:sldId id="260" r:id="rId8"/>
    <p:sldId id="330" r:id="rId9"/>
    <p:sldId id="331" r:id="rId10"/>
    <p:sldId id="261" r:id="rId11"/>
    <p:sldId id="332" r:id="rId12"/>
    <p:sldId id="263" r:id="rId13"/>
    <p:sldId id="262" r:id="rId14"/>
    <p:sldId id="264" r:id="rId15"/>
    <p:sldId id="266" r:id="rId16"/>
    <p:sldId id="267" r:id="rId17"/>
    <p:sldId id="268" r:id="rId18"/>
    <p:sldId id="270" r:id="rId19"/>
    <p:sldId id="271" r:id="rId20"/>
    <p:sldId id="273" r:id="rId21"/>
    <p:sldId id="274" r:id="rId22"/>
    <p:sldId id="269" r:id="rId23"/>
    <p:sldId id="275" r:id="rId24"/>
    <p:sldId id="276" r:id="rId25"/>
    <p:sldId id="333" r:id="rId26"/>
    <p:sldId id="265" r:id="rId27"/>
    <p:sldId id="277" r:id="rId28"/>
    <p:sldId id="278" r:id="rId29"/>
    <p:sldId id="280" r:id="rId30"/>
    <p:sldId id="28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52"/>
    <p:restoredTop sz="97152"/>
  </p:normalViewPr>
  <p:slideViewPr>
    <p:cSldViewPr snapToGrid="0" snapToObjects="1">
      <p:cViewPr varScale="1">
        <p:scale>
          <a:sx n="150" d="100"/>
          <a:sy n="150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晚上没有整理，基本就忘了当天的内容了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2020.09.04</a:t>
            </a:r>
            <a:r>
              <a:rPr kumimoji="1" lang="zh-CN" altLang="en-US" dirty="0"/>
              <a:t> 内存磁盘网络与</a:t>
            </a:r>
            <a:r>
              <a:rPr kumimoji="1" lang="en-US" altLang="zh-CN" dirty="0"/>
              <a:t>IO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38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17504E-CE44-CF42-84FB-A29B6BBD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887401"/>
            <a:ext cx="6965906" cy="3989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C888C2-BD75-9A4C-90CC-1B7579CF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927" y="2396067"/>
            <a:ext cx="2305140" cy="25518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0ED0AB-F345-D04B-A957-8E51DB9D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185" y="4682067"/>
            <a:ext cx="5732424" cy="23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2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5811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64C4C9-0D6B-A54C-814F-20968356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33" y="149424"/>
            <a:ext cx="4114612" cy="2563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561CAF-F559-2848-B835-3CA02D1C6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2707"/>
            <a:ext cx="9736667" cy="34422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BCB11F-A8A0-6843-AD91-3660306D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406" y="2712707"/>
            <a:ext cx="3848100" cy="34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18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 实现：调用系统调用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（）通过 </a:t>
            </a:r>
            <a:r>
              <a:rPr kumimoji="1" lang="en-US" altLang="zh-CN" dirty="0"/>
              <a:t>copy-on-write</a:t>
            </a:r>
            <a:r>
              <a:rPr kumimoji="1" lang="zh-CN" altLang="en-US" dirty="0"/>
              <a:t>机制实现</a:t>
            </a:r>
            <a:r>
              <a:rPr kumimoji="1" lang="en-US" altLang="zh-CN" dirty="0" err="1"/>
              <a:t>rdb</a:t>
            </a:r>
            <a:r>
              <a:rPr kumimoji="1" lang="zh-CN" altLang="en-US" dirty="0"/>
              <a:t>数据持久化，快速，准确，数据不会覆盖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EB1059-3305-1C45-B36B-5092E10B6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2969606"/>
            <a:ext cx="6354233" cy="28418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9082F8-8FFF-E241-9808-80563FF3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35" y="2969605"/>
            <a:ext cx="5719232" cy="30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46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FC7993-402E-124A-A970-14EEC80EC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314" y="172465"/>
            <a:ext cx="3924300" cy="22414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9867D2-4B5A-7A41-8EAA-4339423EC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0" y="2759475"/>
            <a:ext cx="7488768" cy="30895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E5F7F7-4A95-104B-8680-817FEF497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20" y="3363770"/>
            <a:ext cx="4884687" cy="20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94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C261DE-AF37-6E4E-91E1-2594ECE8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83" y="1488445"/>
            <a:ext cx="7660217" cy="24481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A134BE-EC3C-914A-A7FC-0D268DDD3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267" y="4075204"/>
            <a:ext cx="7586133" cy="272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12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33C444-97FB-B148-A21A-7549296E7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86" y="1399659"/>
            <a:ext cx="6492182" cy="375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756688-4A18-D342-91B3-1F3E24AD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287867"/>
            <a:ext cx="3484236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6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0F692F-B22C-9E4B-88BD-A80DE08C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19" y="743215"/>
            <a:ext cx="6563263" cy="442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03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66E9B8-9FA1-C647-AC93-53BB7DEE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31" y="588963"/>
            <a:ext cx="6849533" cy="2797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F4473C-9087-E14B-91E6-2202C2A0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24" y="3386919"/>
            <a:ext cx="7408333" cy="34204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32E02BB-F38E-2647-AD08-62709ECE6504}"/>
              </a:ext>
            </a:extLst>
          </p:cNvPr>
          <p:cNvSpPr txBox="1"/>
          <p:nvPr/>
        </p:nvSpPr>
        <p:spPr>
          <a:xfrm>
            <a:off x="7593118" y="936096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关于分区容忍性？</a:t>
            </a:r>
            <a:r>
              <a:rPr kumimoji="1" lang="en-US" altLang="zh-CN" dirty="0">
                <a:solidFill>
                  <a:schemeClr val="bg1"/>
                </a:solidFill>
              </a:rPr>
              <a:t>50-&gt;55min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3146FCC-6409-4347-967F-85AF877B7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417" y="3487742"/>
            <a:ext cx="3634317" cy="33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98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sentinel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1244601"/>
            <a:ext cx="8791575" cy="52408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87E617-ADBE-2245-8B88-8050DB6AD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3" y="1344348"/>
            <a:ext cx="6535700" cy="38589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B55DE4B-E8F1-0445-9866-267686D1300C}"/>
              </a:ext>
            </a:extLst>
          </p:cNvPr>
          <p:cNvSpPr txBox="1"/>
          <p:nvPr/>
        </p:nvSpPr>
        <p:spPr>
          <a:xfrm>
            <a:off x="7063804" y="1591734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Sentinel: 50-&gt;2.00~2.24min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754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303867"/>
            <a:ext cx="10256309" cy="82973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sorted-set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133601"/>
            <a:ext cx="8791575" cy="4351866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Srandmember</a:t>
            </a:r>
            <a:endParaRPr kumimoji="1" lang="en-US" altLang="zh-CN" dirty="0"/>
          </a:p>
          <a:p>
            <a:r>
              <a:rPr kumimoji="1" lang="en-US" altLang="zh-CN" dirty="0" err="1"/>
              <a:t>Sdiff</a:t>
            </a:r>
            <a:endParaRPr kumimoji="1" lang="en-US" altLang="zh-CN" dirty="0"/>
          </a:p>
          <a:p>
            <a:r>
              <a:rPr kumimoji="1" lang="en-US" altLang="zh-CN" dirty="0" err="1"/>
              <a:t>Spop</a:t>
            </a:r>
            <a:endParaRPr kumimoji="1" lang="en-US" altLang="zh-CN" dirty="0"/>
          </a:p>
          <a:p>
            <a:r>
              <a:rPr kumimoji="1" lang="en-US" altLang="zh-CN" dirty="0" err="1"/>
              <a:t>Sorted_set</a:t>
            </a:r>
            <a:endParaRPr kumimoji="1" lang="en-US" altLang="zh-CN" dirty="0"/>
          </a:p>
          <a:p>
            <a:r>
              <a:rPr kumimoji="1" lang="en-US" altLang="zh-CN" dirty="0" err="1"/>
              <a:t>Skip_list</a:t>
            </a:r>
            <a:endParaRPr kumimoji="1" lang="en-US" altLang="zh-CN" dirty="0"/>
          </a:p>
          <a:p>
            <a:r>
              <a:rPr kumimoji="1" lang="en-US" altLang="zh-CN" dirty="0"/>
              <a:t>Help @</a:t>
            </a:r>
            <a:r>
              <a:rPr kumimoji="1" lang="en-US" altLang="zh-CN" dirty="0" err="1"/>
              <a:t>sort_set</a:t>
            </a:r>
            <a:r>
              <a:rPr kumimoji="1" lang="en-US" altLang="zh-CN" dirty="0"/>
              <a:t>       </a:t>
            </a:r>
            <a:r>
              <a:rPr kumimoji="1" lang="en-US" altLang="zh-CN" dirty="0" err="1"/>
              <a:t>skiplist</a:t>
            </a:r>
            <a:endParaRPr kumimoji="1" lang="en-US" altLang="zh-CN" dirty="0"/>
          </a:p>
          <a:p>
            <a:r>
              <a:rPr kumimoji="1" lang="en-US" altLang="zh-CN" dirty="0"/>
              <a:t>Help @set</a:t>
            </a:r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4FAD9C-98B3-BE4B-9C3E-9A33CE884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424" y="4982376"/>
            <a:ext cx="6844243" cy="272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05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8C87A1-510D-6B43-A879-01418352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34" y="816909"/>
            <a:ext cx="2586567" cy="38969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64C037-2103-0145-BE04-44B4E12108FE}"/>
              </a:ext>
            </a:extLst>
          </p:cNvPr>
          <p:cNvSpPr txBox="1"/>
          <p:nvPr/>
        </p:nvSpPr>
        <p:spPr>
          <a:xfrm>
            <a:off x="6985000" y="1473200"/>
            <a:ext cx="15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Spring.io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redis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791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13D377-9331-5048-93CA-24502D99C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0"/>
            <a:ext cx="8322733" cy="44849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B35679-F3ED-B447-9AF3-D056871F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599006"/>
            <a:ext cx="8060268" cy="34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48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AF4F67-AE9B-2B4C-A310-B823C9EB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42" y="944564"/>
            <a:ext cx="8557559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23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36311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37F803-D4AA-0047-9EC1-7057AB44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181" y="924428"/>
            <a:ext cx="8155219" cy="48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48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捷径：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+ </a:t>
            </a:r>
            <a:r>
              <a:rPr kumimoji="1" lang="zh-CN" altLang="en-US" dirty="0"/>
              <a:t>官方文档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BB8226-F5C9-3F45-9A0B-7E78B0CF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544854"/>
            <a:ext cx="7433733" cy="31404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C706BE-6E90-5D4E-AA80-FD5E7AA7E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3607410"/>
            <a:ext cx="4051300" cy="148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50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 fontScale="90000"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Predixy</a:t>
            </a:r>
            <a:r>
              <a:rPr kumimoji="1" lang="en-US" altLang="zh-CN" dirty="0">
                <a:solidFill>
                  <a:schemeClr val="bg1"/>
                </a:solidFill>
              </a:rPr>
              <a:t>/</a:t>
            </a:r>
            <a:r>
              <a:rPr kumimoji="1" lang="en-US" altLang="zh-CN" dirty="0" err="1">
                <a:solidFill>
                  <a:schemeClr val="bg1"/>
                </a:solidFill>
              </a:rPr>
              <a:t>twemty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集群代理方案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捷径：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+ </a:t>
            </a:r>
            <a:r>
              <a:rPr kumimoji="1" lang="zh-CN" altLang="en-US" dirty="0"/>
              <a:t>官方文档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3904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官方集群方案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E43586-EFBA-6448-A3BC-D6DE7334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65" y="2043647"/>
            <a:ext cx="7486776" cy="4614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C7E450-8171-3840-A21F-199AF27EA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41" y="2043647"/>
            <a:ext cx="3687233" cy="36612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60DC44-762D-D447-A6DE-563DE636F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341" y="5704914"/>
            <a:ext cx="3449242" cy="130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68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387FD0-AFB8-C749-830B-FB7CD677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82" y="867908"/>
            <a:ext cx="4991100" cy="3425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088A45-887F-E847-8669-4F3E16D0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682" y="1073164"/>
            <a:ext cx="5868534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45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5557F3-BEF6-7041-8240-7D77FF47B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24" y="812774"/>
            <a:ext cx="574388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8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294F3-3965-A14E-8CC7-0ED01989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1" y="0"/>
            <a:ext cx="8799429" cy="52154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B3ED71-DF97-C04C-935E-8D30A44C2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155" y="4350814"/>
            <a:ext cx="7340557" cy="184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14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FE7393-1D56-CC46-AEBE-350ED3E1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666" y="4427650"/>
            <a:ext cx="6552546" cy="2430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47E870-5940-484C-9261-7532C29FE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1" y="223574"/>
            <a:ext cx="7806267" cy="429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61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25878B-5455-4544-BB30-1CB9E08E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3" y="887400"/>
            <a:ext cx="6277387" cy="43566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ECDC9E-D85C-954A-865B-0CC64F9D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33" y="982903"/>
            <a:ext cx="5520267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7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C3F5CF-DEB9-5F45-8E5A-4A187B363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99" y="4264077"/>
            <a:ext cx="7670801" cy="25939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E8DD15-CE5C-0F45-B565-B1C0CC9DB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856341"/>
            <a:ext cx="7670800" cy="340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94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Pubsub</a:t>
            </a:r>
            <a:r>
              <a:rPr kumimoji="1" lang="en-US" altLang="zh-CN" dirty="0"/>
              <a:t>/</a:t>
            </a:r>
            <a:r>
              <a:rPr kumimoji="1" lang="zh-CN" altLang="en-US" dirty="0"/>
              <a:t>消息订阅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事务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Watch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Muti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discard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Exec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Bloom.so</a:t>
            </a:r>
            <a:r>
              <a:rPr kumimoji="1" lang="en-US" altLang="zh-CN" dirty="0"/>
              <a:t> </a:t>
            </a:r>
            <a:r>
              <a:rPr kumimoji="1" lang="zh-CN" altLang="en-US" dirty="0"/>
              <a:t>安装 启动 使用 算法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缓存淘汰算法：主动：定时随机</a:t>
            </a:r>
            <a:r>
              <a:rPr kumimoji="1" lang="en-US" altLang="zh-CN" dirty="0"/>
              <a:t>20key</a:t>
            </a:r>
            <a:r>
              <a:rPr kumimoji="1" lang="zh-CN" altLang="en-US" dirty="0"/>
              <a:t>，有</a:t>
            </a:r>
            <a:r>
              <a:rPr kumimoji="1" lang="en-US" altLang="zh-CN" dirty="0"/>
              <a:t>25%</a:t>
            </a:r>
            <a:r>
              <a:rPr kumimoji="1" lang="zh-CN" altLang="en-US" dirty="0"/>
              <a:t>过期，再次随机 被动：客户端访问时，校验过期，删除，返回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过期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582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缓存淘汰算法：主动：定时随机</a:t>
            </a:r>
            <a:r>
              <a:rPr kumimoji="1" lang="en-US" altLang="zh-CN" dirty="0"/>
              <a:t>20key</a:t>
            </a:r>
            <a:r>
              <a:rPr kumimoji="1" lang="zh-CN" altLang="en-US" dirty="0"/>
              <a:t>，有</a:t>
            </a:r>
            <a:r>
              <a:rPr kumimoji="1" lang="en-US" altLang="zh-CN" dirty="0"/>
              <a:t>25%</a:t>
            </a:r>
            <a:r>
              <a:rPr kumimoji="1" lang="zh-CN" altLang="en-US" dirty="0"/>
              <a:t>过期，再次随机 被动：客户端访问时，校验过期，删除，返回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过期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9BFBD4-3DC2-944A-9C1E-03043110E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4" y="1415726"/>
            <a:ext cx="8906933" cy="11650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F3D22E-1642-5A4F-BA31-03ACEE2F3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16" y="3702050"/>
            <a:ext cx="7039907" cy="28934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A37868-D810-9D47-8C37-B72E843C1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229" y="3939535"/>
            <a:ext cx="2637368" cy="111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10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内存数据持久化概念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命令行；管道重新启动进程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04B314-F235-5543-9A1C-3D642B8B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26" y="3168637"/>
            <a:ext cx="6434508" cy="34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47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C0CE87-4968-3D46-A850-AE6977525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4" y="987133"/>
            <a:ext cx="4857750" cy="24580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8DD372-081E-F140-951F-684264D2B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573" y="987133"/>
            <a:ext cx="4821767" cy="25252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4F0BC4-9167-C14A-99CB-56BDBAD5C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93" y="3680156"/>
            <a:ext cx="4681732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D24F99-F212-4348-A238-067E19568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34" y="1839383"/>
            <a:ext cx="3979333" cy="317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348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电路</Template>
  <TotalTime>57574</TotalTime>
  <Words>305</Words>
  <Application>Microsoft Macintosh PowerPoint</Application>
  <PresentationFormat>宽屏</PresentationFormat>
  <Paragraphs>181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5" baseType="lpstr">
      <vt:lpstr>宋体</vt:lpstr>
      <vt:lpstr>Arial</vt:lpstr>
      <vt:lpstr>Trebuchet MS</vt:lpstr>
      <vt:lpstr>Tw Cen MT</vt:lpstr>
      <vt:lpstr>电路</vt:lpstr>
      <vt:lpstr>晚上没有整理，基本就忘了当天的内容了</vt:lpstr>
      <vt:lpstr>Redis的Set list hash sorted-set</vt:lpstr>
      <vt:lpstr>redis Transation</vt:lpstr>
      <vt:lpstr>redis Transation</vt:lpstr>
      <vt:lpstr>redis Transation</vt:lpstr>
      <vt:lpstr>redis Transation</vt:lpstr>
      <vt:lpstr>Redis Rdb aof </vt:lpstr>
      <vt:lpstr>redis Transation</vt:lpstr>
      <vt:lpstr>redis Transation</vt:lpstr>
      <vt:lpstr>Redis Rdb aof </vt:lpstr>
      <vt:lpstr>redis Transation</vt:lpstr>
      <vt:lpstr>Redis Rdb aof </vt:lpstr>
      <vt:lpstr>Redis Rdb aof </vt:lpstr>
      <vt:lpstr>Redis Rdb aof </vt:lpstr>
      <vt:lpstr>Redis  </vt:lpstr>
      <vt:lpstr>Redis 集群</vt:lpstr>
      <vt:lpstr>Redis 集群</vt:lpstr>
      <vt:lpstr>Redis 集群</vt:lpstr>
      <vt:lpstr>Redis sentinel</vt:lpstr>
      <vt:lpstr>Redis </vt:lpstr>
      <vt:lpstr>Redis 集群</vt:lpstr>
      <vt:lpstr>Redis 集群</vt:lpstr>
      <vt:lpstr>Redis 集群</vt:lpstr>
      <vt:lpstr>PowerPoint 演示文稿</vt:lpstr>
      <vt:lpstr>Predixy/twemty 集群代理方案</vt:lpstr>
      <vt:lpstr>Redis 官方集群方案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258</cp:revision>
  <dcterms:created xsi:type="dcterms:W3CDTF">2020-09-04T00:32:40Z</dcterms:created>
  <dcterms:modified xsi:type="dcterms:W3CDTF">2020-10-16T13:40:12Z</dcterms:modified>
</cp:coreProperties>
</file>